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Friday</a:t>
            </a:r>
            <a:r>
              <a:rPr b="1" lang="en" sz="3500">
                <a:solidFill>
                  <a:schemeClr val="dk1"/>
                </a:solidFill>
                <a:latin typeface="Calibri"/>
                <a:ea typeface="Calibri"/>
                <a:cs typeface="Calibri"/>
                <a:sym typeface="Calibri"/>
              </a:rPr>
              <a:t> Oct. 25th</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Strength Test / Matching</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What is AI?  Ethics?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Absolutism vs. Relativism vs. Objectivism</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pair up with their ideal partners then take their first step towards teaching the class...</a:t>
            </a:r>
            <a:endParaRPr/>
          </a:p>
        </p:txBody>
      </p:sp>
      <p:sp>
        <p:nvSpPr>
          <p:cNvPr id="101" name="Google Shape;101;p25"/>
          <p:cNvSpPr txBox="1"/>
          <p:nvPr/>
        </p:nvSpPr>
        <p:spPr>
          <a:xfrm>
            <a:off x="5010150" y="36647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07" name="Google Shape;107;p26"/>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08" name="Google Shape;108;p26"/>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09" name="Google Shape;109;p26"/>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10" name="Google Shape;110;p26"/>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11" name="Google Shape;111;p26"/>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12" name="Google Shape;112;p26"/>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18" name="Google Shape;118;p27"/>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19" name="Google Shape;119;p27"/>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20" name="Google Shape;120;p27"/>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21" name="Google Shape;121;p27"/>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8"/>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27" name="Google Shape;127;p28"/>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28"/>
          <p:cNvCxnSpPr/>
          <p:nvPr/>
        </p:nvCxnSpPr>
        <p:spPr>
          <a:xfrm flipH="1">
            <a:off x="5875375" y="-1950"/>
            <a:ext cx="10500" cy="5147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9"/>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34" name="Google Shape;134;p29"/>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35" name="Google Shape;135;p29"/>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36" name="Google Shape;136;p29"/>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37" name="Google Shape;137;p29"/>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30"/>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43" name="Google Shape;143;p30"/>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44" name="Google Shape;144;p30"/>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1"/>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50" name="Google Shape;150;p31"/>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51" name="Google Shape;151;p31"/>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52" name="Google Shape;152;p31"/>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